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F0FD3B-BC24-7ADC-3C5A-A018B8473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E19F92C-69E7-C6AA-597F-DAE6B3A2D3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9CA7E5-CA5C-7B88-60D6-2E3169D27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6BD0C7D-6821-D05B-1219-C80ACCBB0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EC0B03-03A5-5F7F-928B-07265E1E4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078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EA8A69-6378-F19A-EE27-FABF9781F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061AB01-5C56-5029-FBBC-B4BD8E80A7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B100BAD-6CA2-1D6D-C609-0EBD941D7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F65451D-E736-2423-29BE-13C6FA6A0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E344D5-2181-6A70-F6FA-F392D573C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310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B92846E8-7AFE-F427-E366-F07935BABD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FBDA692-DBDF-82C0-9BF4-777A0CB2E1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E07DCD-F19E-2335-E436-8BBE04B34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856C25-EF27-07B9-91C6-30670D55B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E134170-CA4C-56EC-5730-23C3C4DE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1645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FD3ADD-33B4-23D6-96A8-0B347FE0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C49EB6-A795-4909-E176-2BB1618BB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D8E3613-80AD-CD5D-2030-9E46300EC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B9CCCC2-7FD5-FD1F-9B3D-E6307AE47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6CA514B-C7F4-74A8-EB35-BABBD19C7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71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54B0C2-6922-E9D4-9286-2DC744AE3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862886D-5097-AAA5-1569-D596D311DA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6893605-C6E2-BBAE-9985-C4F0AC528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DE99CEA-0B8E-7CF2-220B-09610D9D0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D353A3-FCC6-2D8F-9448-A98AE23B8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7031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8AC9251-2C01-CA87-C0C2-34951A7B6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6A5C3C-3BC5-AC7D-D398-115B958A35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29B7366-3C0C-79A9-5A5F-B5BC06ACFF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CE29DE5-2CCD-B604-3CC8-4B57EC75D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F8E5CB9-83AA-09DB-7CF1-B8452397B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779238B-6B00-4937-8F25-39A2EB35F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5958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7D2473-BDB4-79CE-CA77-32465C7E3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E0317F7-835B-8F6C-B61E-994D32032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957A913-18FA-3310-724F-75DAD9D0B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47F5169-2C47-14D1-31EB-DE81AB7298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35B3745-00F7-4B37-8F48-1571FE8340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7ADBD0A-6AD0-73E4-E9EE-85E196FC8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B0AFE1E-7D71-3987-199A-394DD8040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BBD6DEA-E7CF-1BC5-511A-BB3FC7BB5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155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05FB04-538D-475B-8AD6-270AE3913B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0039D7A0-C527-4F37-459B-246C58D8D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A64E059-24CE-22DA-FA6C-C2D8D9512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14A25FD-E594-3CD7-A290-3AD2DA06D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5955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DD5C79F4-5263-AF3E-1614-CBE2EBE13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88A6AF13-7562-48AF-FAA6-957FE05E7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A471CD7-B64B-44BD-7FFB-B20C7125E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3600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53A874-4FF4-4529-FD6A-9E1ED2623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E6856DB-03BE-AA25-63A3-2CBE8B999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98FD8EF-E1D1-CD31-C6BA-DA6641544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033593B-EEEB-7D74-41D9-805C4F21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797D587-C05A-5329-C410-493FE8F37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CBD811-C778-3435-7C9C-5F6903304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809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E5EDF8-6645-174E-456D-C0ACFB1B5F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D8BD4A97-C3C9-E83E-9ADE-69EE61C6B5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57E2F8F-6917-135B-3823-025F2CA901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7177DAD-8C03-3BDC-F3D3-E0CE61BE3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83D3DD-EA30-7C60-3EDC-4FACF7ECC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B12495C-4467-30BC-8579-2812411CE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4220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B571595-1471-E03D-393F-2E0AF228C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60A12F1-4489-B17D-B75E-E2DFE9CF2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164500-B3B6-57C9-167F-22AA04A0F2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EF970-7CEE-4C18-9F15-6D6F7B092602}" type="datetimeFigureOut">
              <a:rPr lang="cs-CZ" smtClean="0"/>
              <a:t>17.12.2024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1137B71-14A1-21BD-A9D4-DE5175B873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87EDD2-EAB4-C8CA-F213-8F27FCA75B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1AF886-76F3-4ED6-8B74-42C45730B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0388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novinky.cz/vase-zpravy/clanek/jan-kraus-bude-moderovat-letosni-slaviky-27585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parlamentnilisty.cz/galerie/foto/Volebni-plakaty-v-ulicich-Prahy-11896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C8E257-F3EB-864F-F2BB-642C20E7C3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SVĚT REKLAMY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E747532-1375-51EE-6BCB-8697224824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Poznáte reklamu?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6887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5A7802-9A13-BB1E-AF00-A282FC32E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6275" y="5896348"/>
            <a:ext cx="10515600" cy="1325563"/>
          </a:xfrm>
        </p:spPr>
        <p:txBody>
          <a:bodyPr>
            <a:normAutofit/>
          </a:bodyPr>
          <a:lstStyle/>
          <a:p>
            <a:r>
              <a:rPr lang="cs-CZ" sz="1400" dirty="0"/>
              <a:t>https://www.mediaguru.cz/clanky/2022/08/forejt-v-outfitu-z-zemli-hraje-pro-mcdonald-s-na-potraviny/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22CF111B-7D90-23BD-1280-859CC4BCC5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8872" y="257561"/>
            <a:ext cx="8118475" cy="5891693"/>
          </a:xfrm>
        </p:spPr>
      </p:pic>
    </p:spTree>
    <p:extLst>
      <p:ext uri="{BB962C8B-B14F-4D97-AF65-F5344CB8AC3E}">
        <p14:creationId xmlns:p14="http://schemas.microsoft.com/office/powerpoint/2010/main" val="2712021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804854-B70C-4AFC-66EC-70194ABCA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7047" y="5907630"/>
            <a:ext cx="10515600" cy="1325563"/>
          </a:xfrm>
        </p:spPr>
        <p:txBody>
          <a:bodyPr>
            <a:normAutofit/>
          </a:bodyPr>
          <a:lstStyle/>
          <a:p>
            <a:r>
              <a:rPr lang="cs-CZ" sz="1400" dirty="0"/>
              <a:t>Iport.blesk.cz</a:t>
            </a:r>
          </a:p>
        </p:txBody>
      </p:sp>
      <p:pic>
        <p:nvPicPr>
          <p:cNvPr id="4" name="Zástupný obsah 3" descr="Ex-lyžařka Vonnová (37) je opět zlatá! Pro reklamu na brýle pózovala polonahá">
            <a:extLst>
              <a:ext uri="{FF2B5EF4-FFF2-40B4-BE49-F238E27FC236}">
                <a16:creationId xmlns:a16="http://schemas.microsoft.com/office/drawing/2014/main" id="{00165B23-12E4-CBB5-EF8D-49C35FB66F8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929" y="486997"/>
            <a:ext cx="8229580" cy="56770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7476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6ED39F-D2B3-ECC3-E0C6-519CBF7F0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47329" y="5959102"/>
            <a:ext cx="10515600" cy="1325563"/>
          </a:xfrm>
        </p:spPr>
        <p:txBody>
          <a:bodyPr>
            <a:normAutofit/>
          </a:bodyPr>
          <a:lstStyle/>
          <a:p>
            <a:r>
              <a:rPr lang="cs-CZ" sz="1400" dirty="0">
                <a:hlinkClick r:id="rId2" tooltip="Zobrazit stránku"/>
              </a:rPr>
              <a:t>Jan Kraus bude moderovat letošní Slavíky - Novinky.cz</a:t>
            </a:r>
            <a:endParaRPr lang="cs-CZ" sz="1400" dirty="0"/>
          </a:p>
        </p:txBody>
      </p:sp>
      <p:pic>
        <p:nvPicPr>
          <p:cNvPr id="5" name="Zástupný obsah 4" descr="Obsah obrázku text, interiér, osoba, pózování&#10;&#10;Popis byl vytvořen automaticky">
            <a:extLst>
              <a:ext uri="{FF2B5EF4-FFF2-40B4-BE49-F238E27FC236}">
                <a16:creationId xmlns:a16="http://schemas.microsoft.com/office/drawing/2014/main" id="{2B62ABB4-B93C-9CE1-76C0-C52BFDA5AE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7366" y="369455"/>
            <a:ext cx="8768653" cy="5798272"/>
          </a:xfrm>
        </p:spPr>
      </p:pic>
    </p:spTree>
    <p:extLst>
      <p:ext uri="{BB962C8B-B14F-4D97-AF65-F5344CB8AC3E}">
        <p14:creationId xmlns:p14="http://schemas.microsoft.com/office/powerpoint/2010/main" val="3804309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963AD1-F3E0-A18A-CC21-302EB0BC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3136" y="6057714"/>
            <a:ext cx="10217727" cy="1205057"/>
          </a:xfrm>
        </p:spPr>
        <p:txBody>
          <a:bodyPr>
            <a:normAutofit/>
          </a:bodyPr>
          <a:lstStyle/>
          <a:p>
            <a:r>
              <a:rPr lang="cs-CZ" sz="1200" dirty="0">
                <a:hlinkClick r:id="rId2" tooltip="Zobrazit stránku"/>
              </a:rPr>
              <a:t>Volební plakáty v ulicích Prahy | ParlamentniListy.cz – politika ...</a:t>
            </a:r>
            <a:endParaRPr lang="cs-CZ" sz="1200" dirty="0"/>
          </a:p>
        </p:txBody>
      </p:sp>
      <p:pic>
        <p:nvPicPr>
          <p:cNvPr id="5" name="Zástupný obsah 4" descr="Obsah obrázku text, auto, exteriér, žlutá&#10;&#10;Popis byl vytvořen automaticky">
            <a:extLst>
              <a:ext uri="{FF2B5EF4-FFF2-40B4-BE49-F238E27FC236}">
                <a16:creationId xmlns:a16="http://schemas.microsoft.com/office/drawing/2014/main" id="{2CD08E84-71A7-1207-3F1D-D58DF71405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6588" y="429441"/>
            <a:ext cx="7998823" cy="5999118"/>
          </a:xfrm>
        </p:spPr>
      </p:pic>
    </p:spTree>
    <p:extLst>
      <p:ext uri="{BB962C8B-B14F-4D97-AF65-F5344CB8AC3E}">
        <p14:creationId xmlns:p14="http://schemas.microsoft.com/office/powerpoint/2010/main" val="40687492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46</Words>
  <Application>Microsoft Office PowerPoint</Application>
  <PresentationFormat>Širokoúhlá obrazovka</PresentationFormat>
  <Paragraphs>6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Motiv Office</vt:lpstr>
      <vt:lpstr>SVĚT REKLAMY</vt:lpstr>
      <vt:lpstr>https://www.mediaguru.cz/clanky/2022/08/forejt-v-outfitu-z-zemli-hraje-pro-mcdonald-s-na-potraviny/</vt:lpstr>
      <vt:lpstr>Iport.blesk.cz</vt:lpstr>
      <vt:lpstr>Jan Kraus bude moderovat letošní Slavíky - Novinky.cz</vt:lpstr>
      <vt:lpstr>Volební plakáty v ulicích Prahy | ParlamentniListy.cz – politika 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SVĚT REKLAMY</dc:title>
  <dc:creator>Jaroslava Motyčková</dc:creator>
  <cp:lastModifiedBy>Mgr. Lucie  Dostálková</cp:lastModifiedBy>
  <cp:revision>2</cp:revision>
  <dcterms:created xsi:type="dcterms:W3CDTF">2022-09-29T10:17:22Z</dcterms:created>
  <dcterms:modified xsi:type="dcterms:W3CDTF">2024-12-17T07:46:41Z</dcterms:modified>
</cp:coreProperties>
</file>